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22" r:id="rId4"/>
    <p:sldId id="311" r:id="rId5"/>
    <p:sldId id="325" r:id="rId6"/>
    <p:sldId id="326" r:id="rId7"/>
    <p:sldId id="308" r:id="rId8"/>
    <p:sldId id="309" r:id="rId9"/>
    <p:sldId id="310" r:id="rId10"/>
    <p:sldId id="323" r:id="rId11"/>
    <p:sldId id="327" r:id="rId12"/>
    <p:sldId id="324" r:id="rId13"/>
    <p:sldId id="312" r:id="rId14"/>
    <p:sldId id="25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</a:t>
            </a:r>
            <a:r>
              <a:rPr lang="nl-NL" sz="4000" smtClean="0"/>
              <a:t>les 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mtClean="0"/>
              <a:t>Maak 11 t/m 15.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606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177498"/>
            <a:ext cx="5781675" cy="1866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317" y="3044398"/>
            <a:ext cx="548640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60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Eerste half uur </a:t>
            </a:r>
            <a:r>
              <a:rPr lang="nl-NL" dirty="0" smtClean="0"/>
              <a:t>les, daarna de opdracht.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132856"/>
            <a:ext cx="420052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63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3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Paar controles huiswerk</a:t>
            </a:r>
          </a:p>
          <a:p>
            <a:r>
              <a:rPr lang="nl-NL" dirty="0" smtClean="0"/>
              <a:t>Herhaling vorige week + antwoorden</a:t>
            </a:r>
            <a:endParaRPr lang="nl-NL" dirty="0"/>
          </a:p>
          <a:p>
            <a:r>
              <a:rPr lang="nl-NL" dirty="0" smtClean="0"/>
              <a:t>Verder met de stof en vragen maken</a:t>
            </a:r>
          </a:p>
          <a:p>
            <a:endParaRPr lang="nl-NL" dirty="0"/>
          </a:p>
          <a:p>
            <a:r>
              <a:rPr lang="nl-NL" dirty="0" smtClean="0"/>
              <a:t>Voorbereiden op de opdracht voor volgende week.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trekker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Vaste kosten</a:t>
            </a:r>
          </a:p>
          <a:p>
            <a:pPr>
              <a:buFontTx/>
              <a:buChar char="-"/>
            </a:pPr>
            <a:r>
              <a:rPr lang="nl-NL" dirty="0" smtClean="0"/>
              <a:t>Afschrijving</a:t>
            </a:r>
          </a:p>
          <a:p>
            <a:pPr>
              <a:buFontTx/>
              <a:buChar char="-"/>
            </a:pPr>
            <a:r>
              <a:rPr lang="nl-NL" dirty="0" smtClean="0"/>
              <a:t>Rentekosten</a:t>
            </a:r>
          </a:p>
          <a:p>
            <a:pPr>
              <a:buFontTx/>
              <a:buChar char="-"/>
            </a:pPr>
            <a:r>
              <a:rPr lang="nl-NL" dirty="0" smtClean="0"/>
              <a:t>Onderhoud</a:t>
            </a:r>
          </a:p>
          <a:p>
            <a:pPr lvl="1">
              <a:buFontTx/>
              <a:buChar char="-"/>
            </a:pPr>
            <a:r>
              <a:rPr lang="nl-NL" dirty="0" smtClean="0"/>
              <a:t>Arbeid eigen onderhoud</a:t>
            </a:r>
          </a:p>
          <a:p>
            <a:pPr lvl="1">
              <a:buFontTx/>
              <a:buChar char="-"/>
            </a:pPr>
            <a:r>
              <a:rPr lang="nl-NL" dirty="0"/>
              <a:t>R</a:t>
            </a:r>
            <a:r>
              <a:rPr lang="nl-NL" dirty="0" smtClean="0"/>
              <a:t>eparatie</a:t>
            </a:r>
          </a:p>
          <a:p>
            <a:pPr lvl="1">
              <a:buFontTx/>
              <a:buChar char="-"/>
            </a:pPr>
            <a:r>
              <a:rPr lang="nl-NL" i="1" dirty="0" smtClean="0"/>
              <a:t>Banden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i="1" dirty="0" smtClean="0"/>
              <a:t>Verzekering</a:t>
            </a:r>
          </a:p>
          <a:p>
            <a:pPr>
              <a:buFontTx/>
              <a:buChar char="-"/>
            </a:pPr>
            <a:r>
              <a:rPr lang="nl-NL" i="1" dirty="0" smtClean="0"/>
              <a:t>Onroerend goed</a:t>
            </a:r>
          </a:p>
          <a:p>
            <a:pPr>
              <a:buFontTx/>
              <a:buChar char="-"/>
            </a:pPr>
            <a:r>
              <a:rPr lang="nl-NL" i="1" dirty="0" smtClean="0"/>
              <a:t>Algemene kosten</a:t>
            </a:r>
          </a:p>
          <a:p>
            <a:pPr marL="0" indent="0">
              <a:buNone/>
            </a:pPr>
            <a:endParaRPr lang="nl-NL" i="1" dirty="0" smtClean="0"/>
          </a:p>
          <a:p>
            <a:pPr marL="0" indent="0">
              <a:buNone/>
            </a:pPr>
            <a:r>
              <a:rPr lang="nl-NL" b="1" i="1" dirty="0" smtClean="0"/>
              <a:t>Variabele kosten</a:t>
            </a:r>
          </a:p>
          <a:p>
            <a:pPr>
              <a:buFontTx/>
              <a:buChar char="-"/>
            </a:pPr>
            <a:r>
              <a:rPr lang="nl-NL" i="1" dirty="0" smtClean="0"/>
              <a:t>Brandstof</a:t>
            </a:r>
          </a:p>
          <a:p>
            <a:pPr>
              <a:buFontTx/>
              <a:buChar char="-"/>
            </a:pPr>
            <a:r>
              <a:rPr lang="nl-NL" i="1" dirty="0" smtClean="0"/>
              <a:t>Smeermiddelen</a:t>
            </a:r>
          </a:p>
          <a:p>
            <a:pPr>
              <a:buFontTx/>
              <a:buChar char="-"/>
            </a:pPr>
            <a:r>
              <a:rPr lang="nl-NL" i="1" dirty="0" smtClean="0"/>
              <a:t>Arbeidskosten</a:t>
            </a:r>
          </a:p>
          <a:p>
            <a:pPr>
              <a:buFontTx/>
              <a:buChar char="-"/>
            </a:pPr>
            <a:r>
              <a:rPr lang="nl-NL" i="1" dirty="0" smtClean="0"/>
              <a:t>Bedrijfsleidingvergoeding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Overig (geen kosten)</a:t>
            </a:r>
          </a:p>
          <a:p>
            <a:pPr>
              <a:buFontTx/>
              <a:buChar char="-"/>
            </a:pPr>
            <a:r>
              <a:rPr lang="nl-NL" i="1" dirty="0" smtClean="0"/>
              <a:t>Bedrijfsrisico en winstmarge</a:t>
            </a:r>
          </a:p>
          <a:p>
            <a:pPr>
              <a:buFontTx/>
              <a:buChar char="-"/>
            </a:pPr>
            <a:r>
              <a:rPr lang="nl-NL" i="1" dirty="0" smtClean="0"/>
              <a:t>BTW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94741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6 t/m 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690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7" y="1681162"/>
            <a:ext cx="618172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46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1514475"/>
            <a:ext cx="6105525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15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0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Of: gemiddeld geïnvesteerd vermogen</a:t>
            </a:r>
          </a:p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Aanschafprijs + restwaarde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934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660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139</Words>
  <Application>Microsoft Office PowerPoint</Application>
  <PresentationFormat>Diavoorstelling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Wat gaan we vandaag doen?</vt:lpstr>
      <vt:lpstr>Kosten trekker</vt:lpstr>
      <vt:lpstr>Opdrachten</vt:lpstr>
      <vt:lpstr>PowerPoint-presentatie</vt:lpstr>
      <vt:lpstr>PowerPoint-presentatie</vt:lpstr>
      <vt:lpstr>Overige kosten</vt:lpstr>
      <vt:lpstr>Gemiddelde waarde</vt:lpstr>
      <vt:lpstr>Rentekosten</vt:lpstr>
      <vt:lpstr>Opdrachten</vt:lpstr>
      <vt:lpstr>PowerPoint-presentatie</vt:lpstr>
      <vt:lpstr>Opdracht volgende week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34</cp:revision>
  <dcterms:created xsi:type="dcterms:W3CDTF">2013-11-15T15:05:42Z</dcterms:created>
  <dcterms:modified xsi:type="dcterms:W3CDTF">2018-09-25T13:19:15Z</dcterms:modified>
</cp:coreProperties>
</file>